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8fb9a15cb1_0_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28fb9a15cb1_0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Kotlin Multiplatform, often referred to as Kotlin Multiplatform Mobile (KMM), is a technology developed by JetBrains that allows developers to write and share code across multiple platforms, including Android, iOS, the web, desktop, and more. The key points about Kotlin Multiplatform include: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Shared Codebase: KMM enables the creation of a shared codebase written in Kotlin that can be used on different platforms, reducing code duplication and maintaining consistency.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Platform-Specific Code: While the core business logic and data models are shared, KMM also allows the integration of platform-specific code, such as UI components and platform-specific APIs.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Target Platforms: Kotlin Multiplatform supports a range of platforms, including Android, iOS (using Swift or Objective-C), the JVM (for server-side applications), JavaScript (for web development), and native platforms like macOS and Linux.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Interoperability: KMM provides mechanisms for seamless interoperability with platform-specific code, allowing developers to use platform-specific libraries and APIs when needed.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IDE Integration: Kotlin Multiplatform is well-integrated with popular IDEs, including IntelliJ IDEA and Android Studio, making development and debugging more efficient.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Code Sharing: KMM is particularly useful for sharing common code in mobile app development for Android and iOS, reducing development effort and improving code consistency.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Community and Ecosystem: Kotlin is backed by a strong community, and there is growing support for KMM, making it an increasingly popular choice for cross-platform development.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In summary, Kotlin Multiplatform allows developers to share and reuse code across various platforms while still accommodating platform-specific requirements and providing a more streamlined and efficient development experience. It offers a versatile approach to cross-platform development, helping developers build applications for multiple platforms with reduced effort and improved code maintainability.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9061238de1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29061238de1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Kotlin Multiplatform is applicable in a wide range of software development scenarios where you want to share and reuse code across multiple platforms. Some common areas of applicability include: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Mobile App Development: Share business logic and data models between Android and iOS apps to reduce code duplication.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Web Development: Write common logic for web applications and deliver them using Kotlin/JS.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Server-Side Development: Share code between server-side applications running on the JVM and other platforms.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Cross-Platform Libraries: Create cross-platform libraries that can be used in various software projects.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IoT (Internet of Things): Develop IoT applications and device firmware using shared Kotlin code.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Desktop Applications: Build desktop applications for different platforms (e.g., Windows, macOS, Linux) while sharing core logic.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Game Development: Use Kotlin Multiplatform to share code for game development across multiple platforms.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Embedded Systems: Develop embedded systems and firmware with a shared codebase.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Utilities and Tools: Create cross-platform utility apps and developer tools that work on multiple operating systems.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Kotlin Multiplatform offers flexibility and efficiency in sharing code across a diverse set of platforms, making it a valuable choice for projects that target multiple environments and require code consistency.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29260c3bfc0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29260c3bfc0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Flutter: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Developed by Google.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Uses Dart programming language.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Provides a rich set of pre-designed widgets.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Offers a hot reload feature for fast development.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Known for high performance and native-like user interfaces.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React Native: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Developed by Facebook.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Uses JavaScript and React.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Allows building mobile apps using web development skills.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Provides a large ecosystem of open-source components.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Offers strong community support and a fast development cycle.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Ionic: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A framework for building mobile and web apps using web technologies (HTML, CSS, and JavaScript/TypeScript).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Focused on web-based apps and progressive web apps (PWAs).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Leverages Angular for its core functionality.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Offers a wide range of UI components and themes.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Xamarin: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Owned by Microsoft.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Uses C# and .NET for app development.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Provides a single codebase for Android and iOS.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Offers native-like performance and access to native APIs.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Integrated with Visual Studio for development.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NativeScript: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Developed by Progress Software.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Uses JavaScript, TypeScript, or Angular for app development.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Allows direct access to native APIs and UI components.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Offers a real native user experience.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Supports building cross-platform apps with a single codebase.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29061238de1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29061238de1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Code Reusability: KMM allows you to write and share a significant portion of your codebase across multiple platforms, reducing code duplication and development effort. Write code once, use it across multiple platforms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Consistency: With a shared codebase, you can ensure consistency in your application's core logic and data models across different platforms.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Productivity: By avoiding redundant coding, you can speed up development and reduce maintenance overhead.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Native Performance: KMM provides the flexibility to write platform-specific code when needed, ensuring native-like performance on each platform.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Interoperability: It seamlessly integrates with platform-specific code and libraries, making it easy to leverage existing native tools and technologies.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IDE Support: KMM is well-supported in popular IDEs like IntelliJ IDEA and Android Studio, enhancing the development experience.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Growing Ecosystem: Kotlin Multiplatform is gaining traction, and its ecosystem is expanding, with growing community support and third-party libraries.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Cost Savings: By sharing code and reducing development time, you can lower development costs, especially when targeting multiple platforms.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Target Diverse Platforms: You can use KMM to develop applications for Android, iOS, web, desktop, server, and more, making it versatile for various project types.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Ease of Learning: If you're already familiar with Kotlin, learning KMM is relatively straightforward, reducing the learning curve.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These benefits make Kotlin Multiplatform a compelling choice for cross-platform development, allowing developers to streamline their workflow, save time and resources, and create consistent, high-performance applications for different platforms.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29061238de1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29061238de1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9061238de1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29061238de1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9061238de1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29061238de1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Start with a Clear Architecture: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Design a clean and modular architecture for your project. Consider using architecture patterns like MVVM or MVI that promote separation of concerns and code maintainability.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Keep Business Logic in Shared Code: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Centralize your app's core business logic and data models in the shared code module to maximize code reuse.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Use Expect and Actual Declarations: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Leverage the expect and actual declarations to define platform-agnostic APIs in shared code and provide platform-specific implementations in platform-specific modules.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Thorough Testing: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Write comprehensive unit tests for your shared code to ensure that it functions correctly on all platforms. Also, write platform-specific tests as needed.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Platform-Specific Considerations: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Understand the nuances and platform-specific requirements of the platforms you're targeting. Be prepared to write platform-specific code when necessary.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Version and Dependency Management: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Keep your Kotlin Multiplatform version and dependencies up to date to benefit from bug fixes and performance improvements.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Use Cross-Platform Libraries: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Whenever possible, use cross-platform libraries and tools that support Kotlin Multiplatform to save time and effort.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Exception Handling: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Handle exceptions consistently across platforms. Be aware of platform-specific exceptions and error handling practices.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Optimize for UI and User Experience: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For user interfaces, tailor your app to the design guidelines and conventions of each platform to ensure a native-like user experience.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Continuous Integration and Testing: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Set up continuous integration (CI) and automated testing for all target platforms to catch issues early.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Documentation and Communication: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Document your project well, including how to set up the development environment and guidelines for platform-specific code. Maintain clear communication within the development team.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Performance Tuning: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Monitor the performance of your app on different platforms and optimize where needed. Leverage profiling tools for each platform.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Community and Resources: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Stay engaged with the Kotlin Multiplatform community and resources to learn from others and stay updated on best practices.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Code Reviews and Collaboration: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Encourage code reviews and collaboration between platform-specific and shared code teams to ensure code quality and consistency.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Quality Assurance: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Perform thorough quality assurance testing on each platform to catch platform-specific issues and ensure a high-quality user experience.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Cross-Platform Development with Kotlin Multiplatform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Martynas Šustavičius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martynas.su@gmail.com</a:t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808225"/>
            <a:ext cx="1676325" cy="33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225650" y="4536675"/>
            <a:ext cx="1918350" cy="606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Kotlin Multiplatform (KMP)?</a:t>
            </a:r>
            <a:endParaRPr/>
          </a:p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64" name="Google Shape;6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114809"/>
            <a:ext cx="9144000" cy="38819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Where is Kotlin Multiplatform Applicable?</a:t>
            </a:r>
            <a:endParaRPr/>
          </a:p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Mobile App Development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Web Development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Server-Side Development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Cross-Platform Libraries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Desktop Applications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Game Development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Embedded Systems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Alternatives</a:t>
            </a:r>
            <a:endParaRPr/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Flutter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React Native﻿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Xamarin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Ionic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NativeScript﻿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C/C++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Benefits of Kotlin Multiplatform</a:t>
            </a:r>
            <a:endParaRPr/>
          </a:p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Code Reusability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Consistency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Productivity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Native Performance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Interoperability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Growing Ecosystem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Enhanced Collaboration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Cost Savings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Diverse Platforms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Ease of Learning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Supported platforms</a:t>
            </a:r>
            <a:endParaRPr/>
          </a:p>
        </p:txBody>
      </p:sp>
      <p:sp>
        <p:nvSpPr>
          <p:cNvPr id="88" name="Google Shape;88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Kotlin/JVM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Kotlin/JS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Kotlin/Native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iOS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macOS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Linux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Windows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WebAssembly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Experience Sharing (Company Use Case)</a:t>
            </a:r>
            <a:endParaRPr/>
          </a:p>
        </p:txBody>
      </p:sp>
      <p:sp>
        <p:nvSpPr>
          <p:cNvPr id="94" name="Google Shape;94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Why KMP?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Almost all developers left who were working on C++ shared code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Simultaneous releases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Identical functionality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Reduced developer effort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Challenges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Onboarding iOS devs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Setting up CI pipeline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Present results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Faster delivery of new features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Nearly identical behavior between platforms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Best Practices</a:t>
            </a:r>
            <a:endParaRPr/>
          </a:p>
        </p:txBody>
      </p:sp>
      <p:sp>
        <p:nvSpPr>
          <p:cNvPr id="100" name="Google Shape;100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Clean Architecture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MVVM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Contract classes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Unit testing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